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2"/>
  </p:handoutMasterIdLst>
  <p:sldIdLst>
    <p:sldId id="410" r:id="rId3"/>
    <p:sldId id="416" r:id="rId5"/>
    <p:sldId id="409" r:id="rId6"/>
    <p:sldId id="412" r:id="rId7"/>
    <p:sldId id="413" r:id="rId8"/>
    <p:sldId id="411" r:id="rId9"/>
    <p:sldId id="414" r:id="rId10"/>
    <p:sldId id="417" r:id="rId11"/>
  </p:sldIdLst>
  <p:sldSz cx="12192000" cy="6858000"/>
  <p:notesSz cx="6858000" cy="9144000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462" y="96"/>
      </p:cViewPr>
      <p:guideLst>
        <p:guide orient="horz" pos="2160"/>
        <p:guide pos="3841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86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pitchFamily="34" charset="-122"/>
                <a:ea typeface="微软雅黑" panose="020B0503020204020204" pitchFamily="34" charset="-122"/>
              </a:rPr>
            </a:fld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/>
          </a:ln>
        </p:spPr>
      </p:sp>
      <p:sp>
        <p:nvSpPr>
          <p:cNvPr id="7170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/>
          <a:lstStyle/>
          <a:p>
            <a:pPr lvl="0" eaLnBrk="1" hangingPunct="1"/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7171" name="灯片编号占位符 3"/>
          <p:cNvSpPr txBox="1"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E54A0-20A9-4703-8BC3-95575DA23C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E54A0-20A9-4703-8BC3-95575DA23C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lnSpc>
                <a:spcPct val="13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126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40000"/>
              </a:lnSpc>
              <a:spcBef>
                <a:spcPct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800" b="1" i="0" u="none" strike="noStrike" kern="1200" cap="none" spc="3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515600"/>
            <a:ext cx="10969200" cy="47368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71.xml"/><Relationship Id="rId8" Type="http://schemas.openxmlformats.org/officeDocument/2006/relationships/tags" Target="../tags/tag70.xml"/><Relationship Id="rId7" Type="http://schemas.openxmlformats.org/officeDocument/2006/relationships/tags" Target="../tags/tag69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6" Type="http://schemas.openxmlformats.org/officeDocument/2006/relationships/notesSlide" Target="../notesSlides/notesSlide2.xml"/><Relationship Id="rId15" Type="http://schemas.openxmlformats.org/officeDocument/2006/relationships/slideLayout" Target="../slideLayouts/slideLayout6.xml"/><Relationship Id="rId14" Type="http://schemas.openxmlformats.org/officeDocument/2006/relationships/themeOverride" Target="../theme/themeOverride1.xml"/><Relationship Id="rId13" Type="http://schemas.openxmlformats.org/officeDocument/2006/relationships/tags" Target="../tags/tag75.xml"/><Relationship Id="rId12" Type="http://schemas.openxmlformats.org/officeDocument/2006/relationships/tags" Target="../tags/tag74.xml"/><Relationship Id="rId11" Type="http://schemas.openxmlformats.org/officeDocument/2006/relationships/tags" Target="../tags/tag73.xml"/><Relationship Id="rId10" Type="http://schemas.openxmlformats.org/officeDocument/2006/relationships/tags" Target="../tags/tag72.xml"/><Relationship Id="rId1" Type="http://schemas.openxmlformats.org/officeDocument/2006/relationships/tags" Target="../tags/tag63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78.xml"/><Relationship Id="rId3" Type="http://schemas.openxmlformats.org/officeDocument/2006/relationships/image" Target="../media/image2.jpeg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9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tags" Target="../tags/tag81.xml"/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tags" Target="../tags/tag8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tags" Target="../tags/tag8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tags" Target="../tags/tag82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1.xml"/><Relationship Id="rId3" Type="http://schemas.openxmlformats.org/officeDocument/2006/relationships/themeOverride" Target="../theme/themeOverride2.xml"/><Relationship Id="rId2" Type="http://schemas.openxmlformats.org/officeDocument/2006/relationships/tags" Target="../tags/tag85.xml"/><Relationship Id="rId1" Type="http://schemas.openxmlformats.org/officeDocument/2006/relationships/tags" Target="../tags/tag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2073275"/>
            <a:ext cx="11464925" cy="3490913"/>
          </a:xfrm>
          <a:prstGeom prst="rect">
            <a:avLst/>
          </a:prstGeom>
          <a:solidFill>
            <a:srgbClr val="8EC6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147" name="图片 4"/>
          <p:cNvPicPr>
            <a:picLocks noChangeAspect="1"/>
          </p:cNvPicPr>
          <p:nvPr/>
        </p:nvPicPr>
        <p:blipFill>
          <a:blip r:embed="rId1"/>
          <a:srcRect l="52846"/>
          <a:stretch>
            <a:fillRect/>
          </a:stretch>
        </p:blipFill>
        <p:spPr>
          <a:xfrm>
            <a:off x="5557838" y="2073275"/>
            <a:ext cx="6662737" cy="4784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0" y="1365250"/>
            <a:ext cx="11464925" cy="688975"/>
          </a:xfrm>
          <a:prstGeom prst="rect">
            <a:avLst/>
          </a:prstGeom>
          <a:solidFill>
            <a:srgbClr val="8EC6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0" y="1223963"/>
            <a:ext cx="11464925" cy="120650"/>
          </a:xfrm>
          <a:prstGeom prst="rect">
            <a:avLst/>
          </a:prstGeom>
          <a:solidFill>
            <a:srgbClr val="8EC6B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06070" y="3404235"/>
            <a:ext cx="8089900" cy="829945"/>
          </a:xfrm>
          <a:prstGeom prst="rect">
            <a:avLst/>
          </a:prstGeom>
          <a:noFill/>
          <a:ln w="19050">
            <a:noFill/>
            <a:prstDash val="dash"/>
          </a:ln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zh-CN" altLang="en-US" sz="4800" b="1" noProof="1">
                <a:solidFill>
                  <a:schemeClr val="bg1"/>
                </a:solidFill>
                <a:latin typeface="汉仪柏京体简" pitchFamily="18" charset="-122"/>
                <a:ea typeface="汉仪柏京体简" pitchFamily="18" charset="-122"/>
                <a:cs typeface="+mn-ea"/>
              </a:rPr>
              <a:t>仿写</a:t>
            </a:r>
            <a:r>
              <a:rPr lang="en-US" altLang="zh-CN" sz="4800" b="1" noProof="1">
                <a:solidFill>
                  <a:schemeClr val="bg1"/>
                </a:solidFill>
                <a:latin typeface="汉仪柏京体简" pitchFamily="18" charset="-122"/>
                <a:ea typeface="汉仪柏京体简" pitchFamily="18" charset="-122"/>
                <a:cs typeface="+mn-ea"/>
              </a:rPr>
              <a:t>“</a:t>
            </a:r>
            <a:r>
              <a:rPr lang="zh-CN" altLang="en-US" sz="4800" b="1" noProof="1">
                <a:solidFill>
                  <a:schemeClr val="bg1"/>
                </a:solidFill>
                <a:latin typeface="汉仪柏京体简" pitchFamily="18" charset="-122"/>
                <a:ea typeface="汉仪柏京体简" pitchFamily="18" charset="-122"/>
                <a:cs typeface="+mn-ea"/>
              </a:rPr>
              <a:t>荷叶圆圆的，绿绿的</a:t>
            </a:r>
            <a:r>
              <a:rPr lang="en-US" altLang="zh-CN" sz="4800" b="1" noProof="1">
                <a:solidFill>
                  <a:schemeClr val="bg1"/>
                </a:solidFill>
                <a:latin typeface="汉仪柏京体简" pitchFamily="18" charset="-122"/>
                <a:ea typeface="汉仪柏京体简" pitchFamily="18" charset="-122"/>
                <a:cs typeface="+mn-ea"/>
              </a:rPr>
              <a:t>”</a:t>
            </a:r>
            <a:endParaRPr lang="en-US" altLang="zh-CN" sz="4800" b="1" noProof="1">
              <a:solidFill>
                <a:schemeClr val="bg1"/>
              </a:solidFill>
              <a:latin typeface="汉仪柏京体简" pitchFamily="18" charset="-122"/>
              <a:ea typeface="汉仪柏京体简" pitchFamily="18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15060" y="2289175"/>
            <a:ext cx="647255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>
                <a:solidFill>
                  <a:schemeClr val="bg1"/>
                </a:solidFill>
                <a:latin typeface="汉仪柏京体简" pitchFamily="18" charset="-122"/>
                <a:ea typeface="汉仪柏京体简" pitchFamily="18" charset="-122"/>
                <a:cs typeface="+mn-ea"/>
              </a:rPr>
              <a:t>  </a:t>
            </a:r>
            <a:r>
              <a:rPr lang="zh-CN" altLang="en-US" sz="5400" b="1">
                <a:solidFill>
                  <a:schemeClr val="bg1"/>
                </a:solidFill>
                <a:latin typeface="汉仪柏京体简" pitchFamily="18" charset="-122"/>
                <a:ea typeface="汉仪柏京体简" pitchFamily="18" charset="-122"/>
                <a:cs typeface="+mn-ea"/>
              </a:rPr>
              <a:t>13 荷叶圆圆</a:t>
            </a:r>
            <a:endParaRPr lang="zh-CN" altLang="en-US" sz="5400"/>
          </a:p>
        </p:txBody>
      </p:sp>
      <p:sp>
        <p:nvSpPr>
          <p:cNvPr id="5" name="文本框 4"/>
          <p:cNvSpPr txBox="1"/>
          <p:nvPr/>
        </p:nvSpPr>
        <p:spPr>
          <a:xfrm>
            <a:off x="150178" y="0"/>
            <a:ext cx="2646680" cy="4508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一年级</a:t>
            </a:r>
            <a:r>
              <a:rPr lang="en-US" altLang="zh-CN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-</a:t>
            </a:r>
            <a:r>
              <a:rPr lang="zh-CN" altLang="en-US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下册</a:t>
            </a:r>
            <a:r>
              <a:rPr lang="en-US" altLang="zh-CN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-</a:t>
            </a:r>
            <a:r>
              <a:rPr lang="zh-CN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第六单元</a:t>
            </a:r>
            <a:r>
              <a:rPr lang="en-US" altLang="zh-CN">
                <a:solidFill>
                  <a:srgbClr val="2089F4"/>
                </a:solidFill>
                <a:latin typeface="Century Gothic" panose="020B0502020202020204" pitchFamily="34" charset="0"/>
                <a:ea typeface="冬青黑体简体中文 W3" panose="020B0300000000000000" pitchFamily="34" charset="-122"/>
                <a:sym typeface="+mn-ea"/>
              </a:rPr>
              <a:t>13</a:t>
            </a:r>
            <a:endParaRPr lang="en-US" altLang="zh-CN">
              <a:solidFill>
                <a:srgbClr val="2089F4"/>
              </a:solidFill>
              <a:latin typeface="Century Gothic" panose="020B0502020202020204" pitchFamily="34" charset="0"/>
              <a:ea typeface="冬青黑体简体中文 W3" panose="020B0300000000000000" pitchFamily="34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椭圆 18"/>
          <p:cNvSpPr/>
          <p:nvPr>
            <p:custDataLst>
              <p:tags r:id="rId1"/>
            </p:custDataLst>
          </p:nvPr>
        </p:nvSpPr>
        <p:spPr>
          <a:xfrm>
            <a:off x="6576350" y="1428203"/>
            <a:ext cx="798653" cy="79865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35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>
            <p:custDataLst>
              <p:tags r:id="rId2"/>
            </p:custDataLst>
          </p:nvPr>
        </p:nvSpPr>
        <p:spPr>
          <a:xfrm>
            <a:off x="7423150" y="1565605"/>
            <a:ext cx="3185160" cy="52324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2400" spc="3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 </a:t>
            </a:r>
            <a:r>
              <a:rPr lang="zh-CN" sz="2400" spc="3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导 入</a:t>
            </a:r>
            <a:endParaRPr lang="zh-CN" sz="2400" spc="3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3" name="椭圆 22"/>
          <p:cNvSpPr/>
          <p:nvPr>
            <p:custDataLst>
              <p:tags r:id="rId3"/>
            </p:custDataLst>
          </p:nvPr>
        </p:nvSpPr>
        <p:spPr>
          <a:xfrm>
            <a:off x="6576350" y="2496732"/>
            <a:ext cx="798653" cy="79819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35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贰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>
            <p:custDataLst>
              <p:tags r:id="rId4"/>
            </p:custDataLst>
          </p:nvPr>
        </p:nvSpPr>
        <p:spPr>
          <a:xfrm>
            <a:off x="7423150" y="2634945"/>
            <a:ext cx="3185160" cy="52260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2400" spc="3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 </a:t>
            </a:r>
            <a:r>
              <a:rPr lang="zh-CN" altLang="en-US" sz="2400" spc="3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知 识 讲 解</a:t>
            </a:r>
            <a:endParaRPr lang="zh-CN" altLang="en-US" sz="2400" spc="3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" name="椭圆 25"/>
          <p:cNvSpPr/>
          <p:nvPr>
            <p:custDataLst>
              <p:tags r:id="rId5"/>
            </p:custDataLst>
          </p:nvPr>
        </p:nvSpPr>
        <p:spPr>
          <a:xfrm>
            <a:off x="6576350" y="3564802"/>
            <a:ext cx="798653" cy="79819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35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叁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>
            <p:custDataLst>
              <p:tags r:id="rId6"/>
            </p:custDataLst>
          </p:nvPr>
        </p:nvSpPr>
        <p:spPr>
          <a:xfrm>
            <a:off x="7423150" y="3702380"/>
            <a:ext cx="3185160" cy="52260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2400" spc="3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 </a:t>
            </a:r>
            <a:r>
              <a:rPr lang="zh-CN" altLang="en-US" sz="2400" spc="3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课 堂 练 习</a:t>
            </a:r>
            <a:endParaRPr lang="zh-CN" altLang="en-US" sz="2400" spc="3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>
            <p:custDataLst>
              <p:tags r:id="rId7"/>
            </p:custDataLst>
          </p:nvPr>
        </p:nvSpPr>
        <p:spPr>
          <a:xfrm>
            <a:off x="6573810" y="4631602"/>
            <a:ext cx="798653" cy="798195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635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肆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8"/>
            </p:custDataLst>
          </p:nvPr>
        </p:nvSpPr>
        <p:spPr>
          <a:xfrm>
            <a:off x="7420610" y="4769815"/>
            <a:ext cx="3185160" cy="52260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altLang="zh-CN" sz="2400" spc="3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 </a:t>
            </a:r>
            <a:r>
              <a:rPr lang="zh-CN" altLang="en-US" sz="2400" spc="3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小 结</a:t>
            </a:r>
            <a:endParaRPr lang="zh-CN" altLang="en-US" sz="2400" spc="3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9"/>
            </p:custDataLst>
          </p:nvPr>
        </p:nvSpPr>
        <p:spPr>
          <a:xfrm>
            <a:off x="4278774" y="1738572"/>
            <a:ext cx="1743919" cy="116138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54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汉仪旗黑-85S" panose="00020600040101010101" pitchFamily="18" charset="-122"/>
              </a:rPr>
              <a:t>目录</a:t>
            </a:r>
            <a:endParaRPr lang="zh-CN" altLang="en-US" sz="54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汉仪旗黑-85S" panose="00020600040101010101" pitchFamily="18" charset="-122"/>
            </a:endParaRPr>
          </a:p>
        </p:txBody>
      </p:sp>
      <p:grpSp>
        <p:nvGrpSpPr>
          <p:cNvPr id="11" name="组合 10"/>
          <p:cNvGrpSpPr/>
          <p:nvPr>
            <p:custDataLst>
              <p:tags r:id="rId10"/>
            </p:custDataLst>
          </p:nvPr>
        </p:nvGrpSpPr>
        <p:grpSpPr>
          <a:xfrm>
            <a:off x="4386805" y="1354238"/>
            <a:ext cx="1469985" cy="358815"/>
            <a:chOff x="4386805" y="1354238"/>
            <a:chExt cx="1469985" cy="358815"/>
          </a:xfrm>
        </p:grpSpPr>
        <p:sp>
          <p:nvSpPr>
            <p:cNvPr id="12" name="矩形 11"/>
            <p:cNvSpPr/>
            <p:nvPr>
              <p:custDataLst>
                <p:tags r:id="rId11"/>
              </p:custDataLst>
            </p:nvPr>
          </p:nvSpPr>
          <p:spPr>
            <a:xfrm>
              <a:off x="4386805" y="1354238"/>
              <a:ext cx="1469985" cy="3588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>
              <p:custDataLst>
                <p:tags r:id="rId12"/>
              </p:custDataLst>
            </p:nvPr>
          </p:nvSpPr>
          <p:spPr>
            <a:xfrm>
              <a:off x="4569829" y="1379757"/>
              <a:ext cx="1103936" cy="30670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zh-CN" altLang="en-US" sz="160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荷叶圆圆</a:t>
              </a:r>
              <a:endPara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</p:spTree>
    <p:custDataLst>
      <p:tags r:id="rId13"/>
    </p:custData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4" grpId="0"/>
      <p:bldP spid="27" grpId="0"/>
      <p:bldP spid="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zh-CN" spc="-200">
                <a:solidFill>
                  <a:schemeClr val="bg1"/>
                </a:solidFill>
              </a:rPr>
              <a:t>空白演示</a:t>
            </a:r>
            <a:endParaRPr lang="zh-CN" altLang="zh-CN" spc="-200">
              <a:solidFill>
                <a:schemeClr val="bg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spc="-200">
                <a:solidFill>
                  <a:schemeClr val="bg1"/>
                </a:solidFill>
              </a:rPr>
              <a:t>单击输入您的封面副标题</a:t>
            </a:r>
            <a:endParaRPr lang="zh-CN" altLang="en-US" spc="-200">
              <a:solidFill>
                <a:schemeClr val="bg1"/>
              </a:solidFill>
            </a:endParaRPr>
          </a:p>
        </p:txBody>
      </p:sp>
      <p:pic>
        <p:nvPicPr>
          <p:cNvPr id="4" name="图片 3" descr="2322725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81273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2400" y="442595"/>
            <a:ext cx="27698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 入</a:t>
            </a:r>
            <a:endParaRPr lang="zh-CN" altLang="en-US" sz="3200" spc="-200">
              <a:solidFill>
                <a:schemeClr val="bg1"/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2284198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05" y="0"/>
            <a:ext cx="12190095" cy="812292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27660" y="330835"/>
            <a:ext cx="27698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 入</a:t>
            </a:r>
            <a:endParaRPr lang="zh-CN" altLang="en-US" sz="3200" spc="-200">
              <a:solidFill>
                <a:schemeClr val="bg1"/>
              </a:solidFill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  <p:custDataLst>
              <p:tags r:id="rId1"/>
            </p:custDataLst>
          </p:nvPr>
        </p:nvSpPr>
        <p:spPr>
          <a:xfrm>
            <a:off x="6134735" y="910590"/>
            <a:ext cx="5527040" cy="1131570"/>
          </a:xfrm>
        </p:spPr>
        <p:txBody>
          <a:bodyPr>
            <a:normAutofit fontScale="90000"/>
          </a:bodyPr>
          <a:lstStyle/>
          <a:p>
            <a:r>
              <a:rPr lang="zh-CN" altLang="zh-CN" sz="4800"/>
              <a:t>那荷叶是什么样子的？</a:t>
            </a:r>
            <a:endParaRPr lang="zh-CN" altLang="zh-CN" sz="4800"/>
          </a:p>
        </p:txBody>
      </p:sp>
      <p:pic>
        <p:nvPicPr>
          <p:cNvPr id="4" name="图片 3" descr="u=709530028,1787871566&amp;fm=214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30" y="136525"/>
            <a:ext cx="4933315" cy="658495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760845" y="2194560"/>
            <a:ext cx="42748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/>
              <a:t>荷叶是</a:t>
            </a:r>
            <a:r>
              <a:rPr lang="zh-CN" altLang="en-US" sz="4000">
                <a:solidFill>
                  <a:srgbClr val="FF0000"/>
                </a:solidFill>
              </a:rPr>
              <a:t>圆圆</a:t>
            </a:r>
            <a:r>
              <a:rPr lang="zh-CN" altLang="en-US" sz="4000">
                <a:solidFill>
                  <a:schemeClr val="tx1"/>
                </a:solidFill>
              </a:rPr>
              <a:t>的</a:t>
            </a:r>
            <a:endParaRPr lang="zh-CN" altLang="en-US" sz="4000">
              <a:solidFill>
                <a:schemeClr val="tx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760845" y="3405505"/>
            <a:ext cx="35483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/>
              <a:t>荷叶是</a:t>
            </a:r>
            <a:r>
              <a:rPr lang="zh-CN" altLang="en-US" sz="4000">
                <a:solidFill>
                  <a:srgbClr val="FF0000"/>
                </a:solidFill>
              </a:rPr>
              <a:t>绿绿</a:t>
            </a:r>
            <a:r>
              <a:rPr lang="zh-CN" altLang="en-US" sz="4000">
                <a:solidFill>
                  <a:schemeClr val="tx1"/>
                </a:solidFill>
              </a:rPr>
              <a:t>的</a:t>
            </a:r>
            <a:endParaRPr lang="zh-CN" altLang="en-US" sz="4000">
              <a:solidFill>
                <a:schemeClr val="tx1"/>
              </a:solidFill>
            </a:endParaRPr>
          </a:p>
        </p:txBody>
      </p:sp>
      <p:pic>
        <p:nvPicPr>
          <p:cNvPr id="10" name="图片 9" descr="tim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6680" y="4112260"/>
            <a:ext cx="3513455" cy="274510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96240" y="388620"/>
            <a:ext cx="19196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知识讲解</a:t>
            </a:r>
            <a:endParaRPr lang="zh-CN" altLang="en-US" sz="2800"/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7715" cy="683133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-87312" y="2574925"/>
            <a:ext cx="12957175" cy="1855788"/>
          </a:xfrm>
          <a:prstGeom prst="rect">
            <a:avLst/>
          </a:prstGeom>
          <a:solidFill>
            <a:schemeClr val="bg1">
              <a:alpha val="71000"/>
            </a:schemeClr>
          </a:solidFill>
          <a:ln w="12700" cmpd="sng">
            <a:noFill/>
            <a:prstDash val="solid"/>
          </a:ln>
          <a:effectLst>
            <a:outerShdw blurRad="50800" dist="50800" dir="5400000" sx="101000" sy="101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145" name="TextBox 1"/>
          <p:cNvSpPr txBox="1"/>
          <p:nvPr/>
        </p:nvSpPr>
        <p:spPr>
          <a:xfrm>
            <a:off x="1595438" y="3041650"/>
            <a:ext cx="9001125" cy="9223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>
                <a:latin typeface="Arial" panose="020B0604020202020204" pitchFamily="34" charset="0"/>
              </a:rPr>
              <a:t>        </a:t>
            </a:r>
            <a:r>
              <a:rPr lang="zh-CN" altLang="en-US" sz="4000">
                <a:latin typeface="Arial" panose="020B0604020202020204" pitchFamily="34" charset="0"/>
              </a:rPr>
              <a:t>  </a:t>
            </a:r>
            <a:r>
              <a:rPr lang="zh-CN" altLang="en-US" sz="5400">
                <a:latin typeface="楷体" panose="02010609060101010101" pitchFamily="49" charset="-122"/>
                <a:ea typeface="楷体" panose="02010609060101010101" pitchFamily="49" charset="-122"/>
              </a:rPr>
              <a:t>荷叶</a:t>
            </a:r>
            <a:r>
              <a:rPr lang="zh-CN" altLang="en-US" sz="5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圆圆</a:t>
            </a:r>
            <a:r>
              <a:rPr lang="zh-CN" altLang="en-US" sz="5400">
                <a:latin typeface="楷体" panose="02010609060101010101" pitchFamily="49" charset="-122"/>
                <a:ea typeface="楷体" panose="02010609060101010101" pitchFamily="49" charset="-122"/>
              </a:rPr>
              <a:t>的，</a:t>
            </a:r>
            <a:r>
              <a:rPr lang="zh-CN" altLang="en-US" sz="540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绿绿</a:t>
            </a:r>
            <a:r>
              <a:rPr lang="zh-CN" altLang="en-US" sz="5400">
                <a:latin typeface="楷体" panose="02010609060101010101" pitchFamily="49" charset="-122"/>
                <a:ea typeface="楷体" panose="02010609060101010101" pitchFamily="49" charset="-122"/>
              </a:rPr>
              <a:t>的。</a:t>
            </a:r>
            <a:endParaRPr lang="zh-CN" altLang="en-US" sz="5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6240" y="388620"/>
            <a:ext cx="19196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知识讲解</a:t>
            </a:r>
            <a:endParaRPr lang="zh-CN" altLang="en-US" sz="2800"/>
          </a:p>
        </p:txBody>
      </p:sp>
      <p:pic>
        <p:nvPicPr>
          <p:cNvPr id="6146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293600" y="10934700"/>
            <a:ext cx="317500" cy="2413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1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 descr="timg"/>
          <p:cNvPicPr>
            <a:picLocks noGrp="1" noChangeAspect="1"/>
          </p:cNvPicPr>
          <p:nvPr>
            <p:ph type="pic" idx="1"/>
          </p:nvPr>
        </p:nvPicPr>
        <p:blipFill>
          <a:blip r:embed="rId1"/>
          <a:stretch>
            <a:fillRect/>
          </a:stretch>
        </p:blipFill>
        <p:spPr>
          <a:xfrm>
            <a:off x="6222365" y="88265"/>
            <a:ext cx="2927985" cy="2927985"/>
          </a:xfrm>
          <a:prstGeom prst="rect">
            <a:avLst/>
          </a:prstGeom>
        </p:spPr>
      </p:pic>
      <p:sp>
        <p:nvSpPr>
          <p:cNvPr id="3" name="文本占位符 2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280035" y="885825"/>
            <a:ext cx="6330950" cy="4573905"/>
          </a:xfrm>
        </p:spPr>
        <p:txBody>
          <a:bodyPr>
            <a:normAutofit/>
          </a:bodyPr>
          <a:lstStyle/>
          <a:p>
            <a:r>
              <a:rPr sz="3600"/>
              <a:t>  苹果</a:t>
            </a:r>
            <a:r>
              <a:rPr sz="3600" u="sng"/>
              <a:t>           </a:t>
            </a:r>
            <a:r>
              <a:rPr sz="3600"/>
              <a:t>，</a:t>
            </a:r>
            <a:r>
              <a:rPr sz="3600" u="sng"/>
              <a:t>          </a:t>
            </a:r>
            <a:r>
              <a:rPr sz="3600"/>
              <a:t>。</a:t>
            </a:r>
            <a:endParaRPr sz="3600"/>
          </a:p>
        </p:txBody>
      </p:sp>
      <p:pic>
        <p:nvPicPr>
          <p:cNvPr id="25609" name="Picture 2" descr="http://pic.58pic.com/58pic/15/37/96/05r58PICYTN_1024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17" y="2995613"/>
            <a:ext cx="3798887" cy="38623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9727565" y="952500"/>
            <a:ext cx="24644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课 堂 </a:t>
            </a:r>
            <a:endParaRPr lang="zh-CN" altLang="en-US" sz="3600" b="1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zh-CN" altLang="en-US" sz="3600" b="1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练 习</a:t>
            </a:r>
            <a:endParaRPr lang="zh-CN" altLang="en-US" sz="3600" b="1">
              <a:solidFill>
                <a:schemeClr val="tx1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2" name="图片 11" descr="0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380" y="1699260"/>
            <a:ext cx="2947670" cy="2947670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5843905" y="3335655"/>
            <a:ext cx="593217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  </a:t>
            </a:r>
            <a:r>
              <a:rPr lang="zh-CN" altLang="en-US" sz="36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香蕉</a:t>
            </a:r>
            <a:r>
              <a:rPr lang="zh-CN" altLang="en-US" sz="3600" u="sng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    </a:t>
            </a:r>
            <a:r>
              <a:rPr u="sng">
                <a:sym typeface="+mn-ea"/>
              </a:rPr>
              <a:t>               </a:t>
            </a:r>
            <a:r>
              <a:rPr lang="zh-CN" altLang="en-US" sz="36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altLang="en-US" sz="3600" u="sng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           </a:t>
            </a:r>
            <a:r>
              <a:rPr lang="zh-CN" altLang="en-US" sz="36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。</a:t>
            </a:r>
            <a:r>
              <a:rPr lang="zh-CN" altLang="en-US" sz="36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                   </a:t>
            </a:r>
            <a:endParaRPr lang="zh-CN" altLang="en-US"/>
          </a:p>
        </p:txBody>
      </p:sp>
      <p:pic>
        <p:nvPicPr>
          <p:cNvPr id="18" name="图片 17" descr="9e5f-fzrwica442366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3850" y="4200525"/>
            <a:ext cx="4248150" cy="2657475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3503930" y="4881245"/>
            <a:ext cx="564642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r>
              <a:rPr lang="zh-CN" altLang="en-US" sz="36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葡萄</a:t>
            </a:r>
            <a:r>
              <a:rPr lang="zh-CN" altLang="en-US" sz="3600" u="sng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           </a:t>
            </a:r>
            <a:r>
              <a:rPr lang="zh-CN" altLang="en-US" sz="36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，</a:t>
            </a:r>
            <a:r>
              <a:rPr lang="zh-CN" altLang="en-US" sz="3600" u="sng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           </a:t>
            </a:r>
            <a:r>
              <a:rPr lang="zh-CN" altLang="en-US" sz="36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。</a:t>
            </a:r>
            <a:endParaRPr lang="zh-CN" altLang="en-US" sz="3600" spc="15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14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9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感谢聆听</a:t>
            </a:r>
            <a:endParaRPr lang="zh-CN" altLang="en-US"/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150000" y="150000"/>
                                      <p:to x="100000" y="100000"/>
                                    </p:animScale>
                                    <p:anim to="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sin(rand(10))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sin(rand(10))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2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269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HIGHLIGHT" val="0"/>
  <p:tag name="KSO_WM_UNIT_ID" val="custom20202690_4*l_h_i*1_1_1"/>
  <p:tag name="KSO_WM_UNIT_INDEX" val="1_1_1"/>
  <p:tag name="KSO_WM_UNIT_LAYERLEVEL" val="1_1_1"/>
  <p:tag name="KSO_WM_UNIT_TEXT_FILL_FORE_SCHEMECOLOR_INDEX" val="13"/>
  <p:tag name="KSO_WM_UNIT_TEXT_FILL_TYPE" val="1"/>
  <p:tag name="KSO_WM_UNIT_TYPE" val="l_h_i"/>
  <p:tag name="KSO_WM_UNIT_USESOURCEFORMAT_APPLY" val="1"/>
</p:tagLst>
</file>

<file path=ppt/tags/tag64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2690"/>
  <p:tag name="KSO_WM_UNIT_COMPATIBLE" val="0"/>
  <p:tag name="KSO_WM_UNIT_DIAGRAM_ISNUMVISUAL" val="0"/>
  <p:tag name="KSO_WM_UNIT_DIAGRAM_ISREFERUNIT" val="0"/>
  <p:tag name="KSO_WM_UNIT_HIGHLIGHT" val="0"/>
  <p:tag name="KSO_WM_UNIT_ID" val="custom20202690_4*l_h_a*1_1_1"/>
  <p:tag name="KSO_WM_UNIT_INDEX" val="1_1_1"/>
  <p:tag name="KSO_WM_UNIT_ISCONTENTSTITLE" val="0"/>
  <p:tag name="KSO_WM_UNIT_LAYERLEVEL" val="1_1_1"/>
  <p:tag name="KSO_WM_UNIT_NOCLEAR" val="0"/>
  <p:tag name="KSO_WM_UNIT_PRESET_TEXT" val="单击此处添加标题"/>
  <p:tag name="KSO_WM_UNIT_TEXT_FILL_FORE_SCHEMECOLOR_INDEX" val="13"/>
  <p:tag name="KSO_WM_UNIT_TEXT_FILL_TYPE" val="1"/>
  <p:tag name="KSO_WM_UNIT_TYPE" val="l_h_a"/>
  <p:tag name="KSO_WM_UNIT_USESOURCEFORMAT_APPLY" val="1"/>
  <p:tag name="KSO_WM_UNIT_VALUE" val="11"/>
</p:tagLst>
</file>

<file path=ppt/tags/tag65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269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HIGHLIGHT" val="0"/>
  <p:tag name="KSO_WM_UNIT_ID" val="custom20202690_4*l_h_i*1_2_1"/>
  <p:tag name="KSO_WM_UNIT_INDEX" val="1_2_1"/>
  <p:tag name="KSO_WM_UNIT_LAYERLEVEL" val="1_1_1"/>
  <p:tag name="KSO_WM_UNIT_TEXT_FILL_FORE_SCHEMECOLOR_INDEX" val="13"/>
  <p:tag name="KSO_WM_UNIT_TEXT_FILL_TYPE" val="1"/>
  <p:tag name="KSO_WM_UNIT_TYPE" val="l_h_i"/>
  <p:tag name="KSO_WM_UNIT_USESOURCEFORMAT_APPLY" val="1"/>
</p:tagLst>
</file>

<file path=ppt/tags/tag66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2690"/>
  <p:tag name="KSO_WM_UNIT_COMPATIBLE" val="0"/>
  <p:tag name="KSO_WM_UNIT_DIAGRAM_ISNUMVISUAL" val="0"/>
  <p:tag name="KSO_WM_UNIT_DIAGRAM_ISREFERUNIT" val="0"/>
  <p:tag name="KSO_WM_UNIT_HIGHLIGHT" val="0"/>
  <p:tag name="KSO_WM_UNIT_ID" val="custom20202690_4*l_h_a*1_2_1"/>
  <p:tag name="KSO_WM_UNIT_INDEX" val="1_2_1"/>
  <p:tag name="KSO_WM_UNIT_ISCONTENTSTITLE" val="0"/>
  <p:tag name="KSO_WM_UNIT_LAYERLEVEL" val="1_1_1"/>
  <p:tag name="KSO_WM_UNIT_NOCLEAR" val="0"/>
  <p:tag name="KSO_WM_UNIT_PRESET_TEXT" val="单击此处添加标题"/>
  <p:tag name="KSO_WM_UNIT_TEXT_FILL_FORE_SCHEMECOLOR_INDEX" val="13"/>
  <p:tag name="KSO_WM_UNIT_TEXT_FILL_TYPE" val="1"/>
  <p:tag name="KSO_WM_UNIT_TYPE" val="l_h_a"/>
  <p:tag name="KSO_WM_UNIT_USESOURCEFORMAT_APPLY" val="1"/>
  <p:tag name="KSO_WM_UNIT_VALUE" val="11"/>
</p:tagLst>
</file>

<file path=ppt/tags/tag67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269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HIGHLIGHT" val="0"/>
  <p:tag name="KSO_WM_UNIT_ID" val="custom20202690_4*l_h_i*1_3_1"/>
  <p:tag name="KSO_WM_UNIT_INDEX" val="1_3_1"/>
  <p:tag name="KSO_WM_UNIT_LAYERLEVEL" val="1_1_1"/>
  <p:tag name="KSO_WM_UNIT_TEXT_FILL_FORE_SCHEMECOLOR_INDEX" val="13"/>
  <p:tag name="KSO_WM_UNIT_TEXT_FILL_TYPE" val="1"/>
  <p:tag name="KSO_WM_UNIT_TYPE" val="l_h_i"/>
  <p:tag name="KSO_WM_UNIT_USESOURCEFORMAT_APPLY" val="1"/>
</p:tagLst>
</file>

<file path=ppt/tags/tag68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2690"/>
  <p:tag name="KSO_WM_UNIT_COMPATIBLE" val="0"/>
  <p:tag name="KSO_WM_UNIT_DIAGRAM_ISNUMVISUAL" val="0"/>
  <p:tag name="KSO_WM_UNIT_DIAGRAM_ISREFERUNIT" val="0"/>
  <p:tag name="KSO_WM_UNIT_HIGHLIGHT" val="0"/>
  <p:tag name="KSO_WM_UNIT_ID" val="custom20202690_4*l_h_a*1_3_1"/>
  <p:tag name="KSO_WM_UNIT_INDEX" val="1_3_1"/>
  <p:tag name="KSO_WM_UNIT_ISCONTENTSTITLE" val="0"/>
  <p:tag name="KSO_WM_UNIT_LAYERLEVEL" val="1_1_1"/>
  <p:tag name="KSO_WM_UNIT_NOCLEAR" val="0"/>
  <p:tag name="KSO_WM_UNIT_PRESET_TEXT" val="单击此处添加标题"/>
  <p:tag name="KSO_WM_UNIT_TEXT_FILL_FORE_SCHEMECOLOR_INDEX" val="13"/>
  <p:tag name="KSO_WM_UNIT_TEXT_FILL_TYPE" val="1"/>
  <p:tag name="KSO_WM_UNIT_TYPE" val="l_h_a"/>
  <p:tag name="KSO_WM_UNIT_USESOURCEFORMAT_APPLY" val="1"/>
  <p:tag name="KSO_WM_UNIT_VALUE" val="11"/>
</p:tagLst>
</file>

<file path=ppt/tags/tag69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2690"/>
  <p:tag name="KSO_WM_UNIT_COMPATIBLE" val="0"/>
  <p:tag name="KSO_WM_UNIT_DIAGRAM_ISNUMVISUAL" val="0"/>
  <p:tag name="KSO_WM_UNIT_DIAGRAM_ISREFERUNIT" val="0"/>
  <p:tag name="KSO_WM_UNIT_FILL_FORE_SCHEMECOLOR_INDEX" val="5"/>
  <p:tag name="KSO_WM_UNIT_FILL_TYPE" val="1"/>
  <p:tag name="KSO_WM_UNIT_HIGHLIGHT" val="0"/>
  <p:tag name="KSO_WM_UNIT_ID" val="custom20202690_4*l_h_i*1_4_1"/>
  <p:tag name="KSO_WM_UNIT_INDEX" val="1_4_1"/>
  <p:tag name="KSO_WM_UNIT_LAYERLEVEL" val="1_1_1"/>
  <p:tag name="KSO_WM_UNIT_TEXT_FILL_FORE_SCHEMECOLOR_INDEX" val="13"/>
  <p:tag name="KSO_WM_UNIT_TEXT_FILL_TYPE" val="1"/>
  <p:tag name="KSO_WM_UNIT_TYPE" val="l_h_i"/>
  <p:tag name="KSO_WM_UNIT_USESOURCEFORMAT_APPLY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2690"/>
  <p:tag name="KSO_WM_UNIT_COMPATIBLE" val="0"/>
  <p:tag name="KSO_WM_UNIT_DIAGRAM_ISNUMVISUAL" val="0"/>
  <p:tag name="KSO_WM_UNIT_DIAGRAM_ISREFERUNIT" val="0"/>
  <p:tag name="KSO_WM_UNIT_HIGHLIGHT" val="0"/>
  <p:tag name="KSO_WM_UNIT_ID" val="custom20202690_4*l_h_a*1_4_1"/>
  <p:tag name="KSO_WM_UNIT_INDEX" val="1_4_1"/>
  <p:tag name="KSO_WM_UNIT_ISCONTENTSTITLE" val="0"/>
  <p:tag name="KSO_WM_UNIT_LAYERLEVEL" val="1_1_1"/>
  <p:tag name="KSO_WM_UNIT_NOCLEAR" val="0"/>
  <p:tag name="KSO_WM_UNIT_PRESET_TEXT" val="单击此处添加标题"/>
  <p:tag name="KSO_WM_UNIT_TEXT_FILL_FORE_SCHEMECOLOR_INDEX" val="13"/>
  <p:tag name="KSO_WM_UNIT_TEXT_FILL_TYPE" val="1"/>
  <p:tag name="KSO_WM_UNIT_TYPE" val="l_h_a"/>
  <p:tag name="KSO_WM_UNIT_USESOURCEFORMAT_APPLY" val="1"/>
  <p:tag name="KSO_WM_UNIT_VALUE" val="11"/>
</p:tagLst>
</file>

<file path=ppt/tags/tag71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2690"/>
  <p:tag name="KSO_WM_UNIT_COMPATIBLE" val="0"/>
  <p:tag name="KSO_WM_UNIT_DIAGRAM_ISNUMVISUAL" val="0"/>
  <p:tag name="KSO_WM_UNIT_DIAGRAM_ISREFERUNIT" val="0"/>
  <p:tag name="KSO_WM_UNIT_HIGHLIGHT" val="0"/>
  <p:tag name="KSO_WM_UNIT_ID" val="custom20202690_2*a*1"/>
  <p:tag name="KSO_WM_UNIT_INDEX" val="1"/>
  <p:tag name="KSO_WM_UNIT_ISCONTENTSTITLE" val="1"/>
  <p:tag name="KSO_WM_UNIT_LAYERLEVEL" val="1"/>
  <p:tag name="KSO_WM_UNIT_NOCLEAR" val="0"/>
  <p:tag name="KSO_WM_UNIT_PRESET_TEXT" val="目录"/>
  <p:tag name="KSO_WM_UNIT_TEXT_FILL_FORE_SCHEMECOLOR_INDEX" val="13"/>
  <p:tag name="KSO_WM_UNIT_TEXT_FILL_TYPE" val="1"/>
  <p:tag name="KSO_WM_UNIT_TYPE" val="a"/>
  <p:tag name="KSO_WM_UNIT_USESOURCEFORMAT_APPLY" val="1"/>
  <p:tag name="KSO_WM_UNIT_VALUE" val="2"/>
</p:tagLst>
</file>

<file path=ppt/tags/tag72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2690"/>
  <p:tag name="KSO_WM_UNIT_COMPATIBLE" val="0"/>
  <p:tag name="KSO_WM_UNIT_DIAGRAM_ISNUMVISUAL" val="0"/>
  <p:tag name="KSO_WM_UNIT_DIAGRAM_ISREFERUNIT" val="0"/>
  <p:tag name="KSO_WM_UNIT_HIGHLIGHT" val="0"/>
  <p:tag name="KSO_WM_UNIT_ID" val="custom20202690_2*i*2"/>
  <p:tag name="KSO_WM_UNIT_INDEX" val="2"/>
  <p:tag name="KSO_WM_UNIT_LAYERLEVEL" val="1"/>
  <p:tag name="KSO_WM_UNIT_TYPE" val="i"/>
  <p:tag name="KSO_WM_UNIT_USESOURCEFORMAT_APPLY" val="1"/>
</p:tagLst>
</file>

<file path=ppt/tags/tag73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2690"/>
  <p:tag name="KSO_WM_UNIT_COMPATIBLE" val="0"/>
  <p:tag name="KSO_WM_UNIT_DIAGRAM_ISNUMVISUAL" val="0"/>
  <p:tag name="KSO_WM_UNIT_DIAGRAM_ISREFERUNIT" val="0"/>
  <p:tag name="KSO_WM_UNIT_HIGHLIGHT" val="0"/>
  <p:tag name="KSO_WM_UNIT_ID" val="custom20202690_2*i*3"/>
  <p:tag name="KSO_WM_UNIT_INDEX" val="3"/>
  <p:tag name="KSO_WM_UNIT_LAYERLEVEL" val="1"/>
  <p:tag name="KSO_WM_UNIT_LINE_FILL_TYPE" val="2"/>
  <p:tag name="KSO_WM_UNIT_LINE_FORE_SCHEMECOLOR_INDEX" val="13"/>
  <p:tag name="KSO_WM_UNIT_TEXT_FILL_FORE_SCHEMECOLOR_INDEX" val="2"/>
  <p:tag name="KSO_WM_UNIT_TEXT_FILL_TYPE" val="1"/>
  <p:tag name="KSO_WM_UNIT_TYPE" val="i"/>
  <p:tag name="KSO_WM_UNIT_USESOURCEFORMAT_APPLY" val="1"/>
</p:tagLst>
</file>

<file path=ppt/tags/tag74.xml><?xml version="1.0" encoding="utf-8"?>
<p:tagLst xmlns:p="http://schemas.openxmlformats.org/presentationml/2006/main">
  <p:tag name="KSO_WM_BEAUTIFY_FLAG" val="#wm#"/>
  <p:tag name="KSO_WM_DIAGRAM_GROUP_CODE" val="l1-1"/>
  <p:tag name="KSO_WM_TAG_VERSION" val="1.0"/>
  <p:tag name="KSO_WM_TEMPLATE_CATEGORY" val="custom"/>
  <p:tag name="KSO_WM_TEMPLATE_INDEX" val="20202690"/>
  <p:tag name="KSO_WM_UNIT_COMPATIBLE" val="0"/>
  <p:tag name="KSO_WM_UNIT_DIAGRAM_ISNUMVISUAL" val="0"/>
  <p:tag name="KSO_WM_UNIT_DIAGRAM_ISREFERUNIT" val="0"/>
  <p:tag name="KSO_WM_UNIT_HIGHLIGHT" val="0"/>
  <p:tag name="KSO_WM_UNIT_ID" val="custom20202690_2*i*1"/>
  <p:tag name="KSO_WM_UNIT_INDEX" val="1"/>
  <p:tag name="KSO_WM_UNIT_ISCONTENTSTITLE" val="1"/>
  <p:tag name="KSO_WM_UNIT_LAYERLEVEL" val="1"/>
  <p:tag name="KSO_WM_UNIT_NOCLEAR" val="0"/>
  <p:tag name="KSO_WM_UNIT_TEXT_FILL_FORE_SCHEMECOLOR_INDEX" val="13"/>
  <p:tag name="KSO_WM_UNIT_TEXT_FILL_TYPE" val="1"/>
  <p:tag name="KSO_WM_UNIT_TYPE" val="i"/>
  <p:tag name="KSO_WM_UNIT_USESOURCEFORMAT_APPLY" val="1"/>
</p:tagLst>
</file>

<file path=ppt/tags/tag75.xml><?xml version="1.0" encoding="utf-8"?>
<p:tagLst xmlns:p="http://schemas.openxmlformats.org/presentationml/2006/main">
  <p:tag name="KSO_WM_BEAUTIFY_FLAG" val="#wm#"/>
  <p:tag name="KSO_WM_DIAGRAM_GROUP_CODE" val="l1-1"/>
  <p:tag name="KSO_WM_SLIDE_DIAGTYPE" val="l"/>
  <p:tag name="KSO_WM_SLIDE_ID" val="custom20202690_4"/>
  <p:tag name="KSO_WM_SLIDE_INDEX" val="4"/>
  <p:tag name="KSO_WM_SLIDE_ITEM_CNT" val="4"/>
  <p:tag name="KSO_WM_SLIDE_LAYOUT" val="a_l"/>
  <p:tag name="KSO_WM_SLIDE_LAYOUT_CNT" val="1_1"/>
  <p:tag name="KSO_WM_SLIDE_SUBTYPE" val="diag"/>
  <p:tag name="KSO_WM_SLIDE_TYPE" val="contents"/>
  <p:tag name="KSO_WM_TAG_VERSION" val="1.0"/>
  <p:tag name="KSO_WM_TEMPLATE_CATEGORY" val="custom"/>
  <p:tag name="KSO_WM_TEMPLATE_COLOR_TYPE" val="1"/>
  <p:tag name="KSO_WM_TEMPLATE_INDEX" val="20202690"/>
  <p:tag name="KSO_WM_TEMPLATE_MASTER_TYPE" val="1"/>
  <p:tag name="KSO_WM_TEMPLATE_SUBCATEGORY" val="0"/>
</p:tagLst>
</file>

<file path=ppt/tags/tag7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custom2020508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空白演示"/>
  <p:tag name="KSO_WM_UNIT_SHOW_EDIT_AREA_INDICATION" val="1"/>
  <p:tag name="KSO_WM_UNIT_TYPE" val="a"/>
  <p:tag name="KSO_WM_UNIT_VALUE" val="28"/>
</p:tagLst>
</file>

<file path=ppt/tags/tag7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custom20205081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输入您的封面副标题"/>
  <p:tag name="KSO_WM_UNIT_SHOW_EDIT_AREA_INDICATION" val="1"/>
  <p:tag name="KSO_WM_UNIT_TYPE" val="b"/>
  <p:tag name="KSO_WM_UNIT_VALUE" val="111"/>
</p:tagLst>
</file>

<file path=ppt/tags/tag78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79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custom20205081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空白演示"/>
  <p:tag name="KSO_WM_UNIT_SHOW_EDIT_AREA_INDICATION" val="1"/>
  <p:tag name="KSO_WM_UNIT_TYPE" val="a"/>
  <p:tag name="KSO_WM_UNIT_VALUE" val="28"/>
</p:tagLst>
</file>

<file path=ppt/tags/tag81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8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custom20205081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输入您的封面副标题"/>
  <p:tag name="KSO_WM_UNIT_SHOW_EDIT_AREA_INDICATION" val="1"/>
  <p:tag name="KSO_WM_UNIT_TYPE" val="b"/>
  <p:tag name="KSO_WM_UNIT_VALUE" val="111"/>
</p:tagLst>
</file>

<file path=ppt/tags/tag83.xml><?xml version="1.0" encoding="utf-8"?>
<p:tagLst xmlns:p="http://schemas.openxmlformats.org/presentationml/2006/main">
  <p:tag name="KSO_WM_BEAUTIFY_FLAG" val="#wm#"/>
  <p:tag name="KSO_WM_SLIDE_ID" val="custom20205081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8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690"/>
  <p:tag name="KSO_WM_UNIT_COMPATIBLE" val="0"/>
  <p:tag name="KSO_WM_UNIT_DIAGRAM_ISNUMVISUAL" val="0"/>
  <p:tag name="KSO_WM_UNIT_DIAGRAM_ISREFERUNIT" val="0"/>
  <p:tag name="KSO_WM_UNIT_HIGHLIGHT" val="0"/>
  <p:tag name="KSO_WM_UNIT_ID" val="custom20202690_14*a*1"/>
  <p:tag name="KSO_WM_UNIT_INDEX" val="1"/>
  <p:tag name="KSO_WM_UNIT_ISCONTENTSTITLE" val="0"/>
  <p:tag name="KSO_WM_UNIT_LAYERLEVEL" val="1"/>
  <p:tag name="KSO_WM_UNIT_NOCLEAR" val="1"/>
  <p:tag name="KSO_WM_UNIT_PRESET_TEXT" val="感谢聆听"/>
  <p:tag name="KSO_WM_UNIT_TYPE" val="a"/>
</p:tagLst>
</file>

<file path=ppt/tags/tag85.xml><?xml version="1.0" encoding="utf-8"?>
<p:tagLst xmlns:p="http://schemas.openxmlformats.org/presentationml/2006/main">
  <p:tag name="KSO_WM_BEAUTIFY_FLAG" val="#wm#"/>
  <p:tag name="KSO_WM_SLIDE_ANIMATION_ID" val="3127887"/>
  <p:tag name="KSO_WM_SLIDE_ANIMATION_TYPE" val="0_8_2"/>
  <p:tag name="KSO_WM_SLIDE_ID" val="custom20202690_14"/>
  <p:tag name="KSO_WM_SLIDE_INDEX" val="14"/>
  <p:tag name="KSO_WM_SLIDE_ITEM_CNT" val="0"/>
  <p:tag name="KSO_WM_SLIDE_LAYOUT" val="a_b"/>
  <p:tag name="KSO_WM_SLIDE_LAYOUT_CNT" val="1_1"/>
  <p:tag name="KSO_WM_SLIDE_SUBTYPE" val="pureTxt"/>
  <p:tag name="KSO_WM_SLIDE_TYPE" val="endPage"/>
  <p:tag name="KSO_WM_TAG_VERSION" val="1.0"/>
  <p:tag name="KSO_WM_TEMPLATE_CATEGORY" val="custom"/>
  <p:tag name="KSO_WM_TEMPLATE_COLOR_TYPE" val="1"/>
  <p:tag name="KSO_WM_TEMPLATE_INDEX" val="20202690"/>
  <p:tag name="KSO_WM_TEMPLATE_MASTER_TYPE" val="1"/>
  <p:tag name="KSO_WM_TEMPLATE_SUBCATEGORY" val="0"/>
</p:tagLst>
</file>

<file path=ppt/tags/tag86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98">
    <a:dk1>
      <a:scrgbClr r="0" g="0" b="0">
        <a:alpha val="100000"/>
      </a:scrgbClr>
    </a:dk1>
    <a:lt1>
      <a:scrgbClr r="100000" g="100000" b="100000">
        <a:alpha val="100000"/>
      </a:scrgbClr>
    </a:lt1>
    <a:dk2>
      <a:scrgbClr r="5882" g="7843" b="13725">
        <a:alpha val="100000"/>
      </a:scrgbClr>
    </a:dk2>
    <a:lt2>
      <a:scrgbClr r="100000" g="100000" b="100000">
        <a:alpha val="100000"/>
      </a:scrgbClr>
    </a:lt2>
    <a:accent1>
      <a:scrgbClr r="37647" g="58823" b="90196">
        <a:alpha val="100000"/>
      </a:scrgbClr>
    </a:accent1>
    <a:accent2>
      <a:scrgbClr r="34509" g="71372" b="89803">
        <a:alpha val="100000"/>
      </a:scrgbClr>
    </a:accent2>
    <a:accent3>
      <a:scrgbClr r="33725" g="79215" b="58431">
        <a:alpha val="100000"/>
      </a:scrgbClr>
    </a:accent3>
    <a:accent4>
      <a:scrgbClr r="100000" g="72941" b="33333">
        <a:alpha val="100000"/>
      </a:scrgbClr>
    </a:accent4>
    <a:accent5>
      <a:scrgbClr r="94509" g="53333" b="43921">
        <a:alpha val="100000"/>
      </a:scrgbClr>
    </a:accent5>
    <a:accent6>
      <a:scrgbClr r="92549" g="37254" b="45490">
        <a:alpha val="100000"/>
      </a:scrgbClr>
    </a:accent6>
    <a:hlink>
      <a:scrgbClr r="1960" g="38823" b="75686">
        <a:alpha val="100000"/>
      </a:scrgbClr>
    </a:hlink>
    <a:folHlink>
      <a:scrgbClr r="58431" g="30196" b="44705">
        <a:alpha val="100000"/>
      </a:scrgbClr>
    </a:folHlink>
  </a:clrScheme>
</a:themeOverride>
</file>

<file path=ppt/theme/themeOverride2.xml><?xml version="1.0" encoding="utf-8"?>
<a:themeOverride xmlns:a="http://schemas.openxmlformats.org/drawingml/2006/main">
  <a:clrScheme name="自定义 98">
    <a:dk1>
      <a:srgbClr val="000000"/>
    </a:dk1>
    <a:lt1>
      <a:srgbClr val="FFFFFF"/>
    </a:lt1>
    <a:dk2>
      <a:srgbClr val="DEEAE0"/>
    </a:dk2>
    <a:lt2>
      <a:srgbClr val="FFFFFF"/>
    </a:lt2>
    <a:accent1>
      <a:srgbClr val="5DAA6E"/>
    </a:accent1>
    <a:accent2>
      <a:srgbClr val="70A764"/>
    </a:accent2>
    <a:accent3>
      <a:srgbClr val="81A25C"/>
    </a:accent3>
    <a:accent4>
      <a:srgbClr val="8E9D57"/>
    </a:accent4>
    <a:accent5>
      <a:srgbClr val="9C9955"/>
    </a:accent5>
    <a:accent6>
      <a:srgbClr val="A69358"/>
    </a:accent6>
    <a:hlink>
      <a:srgbClr val="658BD5"/>
    </a:hlink>
    <a:folHlink>
      <a:srgbClr val="9F69A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</Words>
  <Application>WPS 演示</Application>
  <PresentationFormat/>
  <Paragraphs>57</Paragraphs>
  <Slides>8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Arial</vt:lpstr>
      <vt:lpstr>宋体</vt:lpstr>
      <vt:lpstr>Wingdings</vt:lpstr>
      <vt:lpstr>微软雅黑</vt:lpstr>
      <vt:lpstr>汉仪柏京体简</vt:lpstr>
      <vt:lpstr>Century Gothic</vt:lpstr>
      <vt:lpstr>冬青黑体简体中文 W3</vt:lpstr>
      <vt:lpstr>汉仪旗黑-85S</vt:lpstr>
      <vt:lpstr>黑体</vt:lpstr>
      <vt:lpstr>楷体</vt:lpstr>
      <vt:lpstr>Arial Unicode MS</vt:lpstr>
      <vt:lpstr>Office 主题​​</vt:lpstr>
      <vt:lpstr>PowerPoint 演示文稿</vt:lpstr>
      <vt:lpstr>PowerPoint 演示文稿</vt:lpstr>
      <vt:lpstr>空白演示</vt:lpstr>
      <vt:lpstr>PowerPoint 演示文稿</vt:lpstr>
      <vt:lpstr>那荷叶是什么样子的？</vt:lpstr>
      <vt:lpstr>PowerPoint 演示文稿</vt:lpstr>
      <vt:lpstr>PowerPoint 演示文稿</vt:lpstr>
      <vt:lpstr>感谢聆听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2021-04-19T17:26:00Z</cp:lastPrinted>
  <dcterms:created xsi:type="dcterms:W3CDTF">2021-04-19T17:26:00Z</dcterms:created>
  <dcterms:modified xsi:type="dcterms:W3CDTF">2021-07-30T10:57:59Z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